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handoutMasterIdLst>
    <p:handoutMasterId r:id="rId17"/>
  </p:handoutMasterIdLst>
  <p:sldIdLst>
    <p:sldId id="360" r:id="rId2"/>
    <p:sldId id="361" r:id="rId3"/>
    <p:sldId id="465" r:id="rId4"/>
    <p:sldId id="406" r:id="rId5"/>
    <p:sldId id="459" r:id="rId6"/>
    <p:sldId id="460" r:id="rId7"/>
    <p:sldId id="433" r:id="rId8"/>
    <p:sldId id="466" r:id="rId9"/>
    <p:sldId id="432" r:id="rId10"/>
    <p:sldId id="407" r:id="rId11"/>
    <p:sldId id="467" r:id="rId12"/>
    <p:sldId id="469" r:id="rId13"/>
    <p:sldId id="468" r:id="rId14"/>
    <p:sldId id="408" r:id="rId15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b="1" kern="1200">
        <a:solidFill>
          <a:schemeClr val="tx1"/>
        </a:solidFill>
        <a:latin typeface="Times" pitchFamily="2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B010C8-59C9-0B43-8B55-4599BE853891}" v="1" dt="2024-01-11T19:38:48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7"/>
    <p:restoredTop sz="94507"/>
  </p:normalViewPr>
  <p:slideViewPr>
    <p:cSldViewPr>
      <p:cViewPr varScale="1">
        <p:scale>
          <a:sx n="116" d="100"/>
          <a:sy n="116" d="100"/>
        </p:scale>
        <p:origin x="12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wnen, Paul M" userId="b1fad98d-9c85-4afc-93ea-92c67574f2bd" providerId="ADAL" clId="{BCB010C8-59C9-0B43-8B55-4599BE853891}"/>
    <pc:docChg chg="modSld">
      <pc:chgData name="Downen, Paul M" userId="b1fad98d-9c85-4afc-93ea-92c67574f2bd" providerId="ADAL" clId="{BCB010C8-59C9-0B43-8B55-4599BE853891}" dt="2024-01-16T21:33:39.696" v="38" actId="20577"/>
      <pc:docMkLst>
        <pc:docMk/>
      </pc:docMkLst>
      <pc:sldChg chg="modSp mod">
        <pc:chgData name="Downen, Paul M" userId="b1fad98d-9c85-4afc-93ea-92c67574f2bd" providerId="ADAL" clId="{BCB010C8-59C9-0B43-8B55-4599BE853891}" dt="2024-01-16T21:33:39.696" v="38" actId="20577"/>
        <pc:sldMkLst>
          <pc:docMk/>
          <pc:sldMk cId="0" sldId="360"/>
        </pc:sldMkLst>
        <pc:spChg chg="mod">
          <ac:chgData name="Downen, Paul M" userId="b1fad98d-9c85-4afc-93ea-92c67574f2bd" providerId="ADAL" clId="{BCB010C8-59C9-0B43-8B55-4599BE853891}" dt="2024-01-16T21:33:39.696" v="38" actId="20577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BCB010C8-59C9-0B43-8B55-4599BE853891}" dt="2024-01-11T19:39:25.976" v="32" actId="20577"/>
        <pc:sldMkLst>
          <pc:docMk/>
          <pc:sldMk cId="1888264348" sldId="465"/>
        </pc:sldMkLst>
        <pc:graphicFrameChg chg="modGraphic">
          <ac:chgData name="Downen, Paul M" userId="b1fad98d-9c85-4afc-93ea-92c67574f2bd" providerId="ADAL" clId="{BCB010C8-59C9-0B43-8B55-4599BE853891}" dt="2024-01-11T19:39:25.976" v="32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</pc:docChg>
  </pc:docChgLst>
  <pc:docChgLst>
    <pc:chgData name="Downen, Paul M" userId="b1fad98d-9c85-4afc-93ea-92c67574f2bd" providerId="ADAL" clId="{8E5C4DA6-000E-4A42-B4E9-AD03AC832A84}"/>
    <pc:docChg chg="undo custSel modSld">
      <pc:chgData name="Downen, Paul M" userId="b1fad98d-9c85-4afc-93ea-92c67574f2bd" providerId="ADAL" clId="{8E5C4DA6-000E-4A42-B4E9-AD03AC832A84}" dt="2023-09-06T17:00:23.708" v="395" actId="20577"/>
      <pc:docMkLst>
        <pc:docMk/>
      </pc:docMkLst>
      <pc:sldChg chg="modSp mod">
        <pc:chgData name="Downen, Paul M" userId="b1fad98d-9c85-4afc-93ea-92c67574f2bd" providerId="ADAL" clId="{8E5C4DA6-000E-4A42-B4E9-AD03AC832A84}" dt="2023-09-06T14:54:19.638" v="103"/>
        <pc:sldMkLst>
          <pc:docMk/>
          <pc:sldMk cId="0" sldId="360"/>
        </pc:sldMkLst>
        <pc:spChg chg="mod">
          <ac:chgData name="Downen, Paul M" userId="b1fad98d-9c85-4afc-93ea-92c67574f2bd" providerId="ADAL" clId="{8E5C4DA6-000E-4A42-B4E9-AD03AC832A84}" dt="2023-09-06T14:54:19.638" v="103"/>
          <ac:spMkLst>
            <pc:docMk/>
            <pc:sldMk cId="0" sldId="360"/>
            <ac:spMk id="16386" creationId="{1E870296-0AC9-0347-993D-9CFB68B1E5D0}"/>
          </ac:spMkLst>
        </pc:spChg>
      </pc:sldChg>
      <pc:sldChg chg="modSp mod">
        <pc:chgData name="Downen, Paul M" userId="b1fad98d-9c85-4afc-93ea-92c67574f2bd" providerId="ADAL" clId="{8E5C4DA6-000E-4A42-B4E9-AD03AC832A84}" dt="2023-09-06T14:59:55.968" v="122" actId="20577"/>
        <pc:sldMkLst>
          <pc:docMk/>
          <pc:sldMk cId="0" sldId="361"/>
        </pc:sldMkLst>
        <pc:spChg chg="mod">
          <ac:chgData name="Downen, Paul M" userId="b1fad98d-9c85-4afc-93ea-92c67574f2bd" providerId="ADAL" clId="{8E5C4DA6-000E-4A42-B4E9-AD03AC832A84}" dt="2023-09-06T14:59:55.968" v="122" actId="20577"/>
          <ac:spMkLst>
            <pc:docMk/>
            <pc:sldMk cId="0" sldId="361"/>
            <ac:spMk id="17410" creationId="{D3E5DBFD-CB58-EA4F-ACAE-748A067AE4A0}"/>
          </ac:spMkLst>
        </pc:spChg>
      </pc:sldChg>
      <pc:sldChg chg="modSp mod">
        <pc:chgData name="Downen, Paul M" userId="b1fad98d-9c85-4afc-93ea-92c67574f2bd" providerId="ADAL" clId="{8E5C4DA6-000E-4A42-B4E9-AD03AC832A84}" dt="2023-09-06T15:06:52.580" v="238" actId="20577"/>
        <pc:sldMkLst>
          <pc:docMk/>
          <pc:sldMk cId="1136558595" sldId="406"/>
        </pc:sldMkLst>
        <pc:spChg chg="mod">
          <ac:chgData name="Downen, Paul M" userId="b1fad98d-9c85-4afc-93ea-92c67574f2bd" providerId="ADAL" clId="{8E5C4DA6-000E-4A42-B4E9-AD03AC832A84}" dt="2023-09-06T15:02:22.732" v="195" actId="20577"/>
          <ac:spMkLst>
            <pc:docMk/>
            <pc:sldMk cId="1136558595" sldId="406"/>
            <ac:spMk id="3074" creationId="{C13FE84A-3DF0-A34D-9216-CC674A6F655A}"/>
          </ac:spMkLst>
        </pc:spChg>
        <pc:spChg chg="mod">
          <ac:chgData name="Downen, Paul M" userId="b1fad98d-9c85-4afc-93ea-92c67574f2bd" providerId="ADAL" clId="{8E5C4DA6-000E-4A42-B4E9-AD03AC832A84}" dt="2023-09-06T15:06:52.580" v="238" actId="20577"/>
          <ac:spMkLst>
            <pc:docMk/>
            <pc:sldMk cId="1136558595" sldId="406"/>
            <ac:spMk id="37891" creationId="{053C62AA-D3A0-E946-93E8-0F48926D5ACC}"/>
          </ac:spMkLst>
        </pc:spChg>
      </pc:sldChg>
      <pc:sldChg chg="modSp mod">
        <pc:chgData name="Downen, Paul M" userId="b1fad98d-9c85-4afc-93ea-92c67574f2bd" providerId="ADAL" clId="{8E5C4DA6-000E-4A42-B4E9-AD03AC832A84}" dt="2023-09-06T15:11:20.454" v="337" actId="20577"/>
        <pc:sldMkLst>
          <pc:docMk/>
          <pc:sldMk cId="316229024" sldId="407"/>
        </pc:sldMkLst>
        <pc:spChg chg="mod">
          <ac:chgData name="Downen, Paul M" userId="b1fad98d-9c85-4afc-93ea-92c67574f2bd" providerId="ADAL" clId="{8E5C4DA6-000E-4A42-B4E9-AD03AC832A84}" dt="2023-09-06T15:08:01.232" v="265" actId="122"/>
          <ac:spMkLst>
            <pc:docMk/>
            <pc:sldMk cId="316229024" sldId="40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0.454" v="337" actId="20577"/>
          <ac:spMkLst>
            <pc:docMk/>
            <pc:sldMk cId="316229024" sldId="40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1:49.418" v="346" actId="20577"/>
        <pc:sldMkLst>
          <pc:docMk/>
          <pc:sldMk cId="1688272314" sldId="408"/>
        </pc:sldMkLst>
        <pc:spChg chg="mod">
          <ac:chgData name="Downen, Paul M" userId="b1fad98d-9c85-4afc-93ea-92c67574f2bd" providerId="ADAL" clId="{8E5C4DA6-000E-4A42-B4E9-AD03AC832A84}" dt="2023-09-06T15:11:49.418" v="346" actId="20577"/>
          <ac:spMkLst>
            <pc:docMk/>
            <pc:sldMk cId="1688272314" sldId="408"/>
            <ac:spMk id="40961" creationId="{914B3029-24F6-4245-8470-4C4D1BB38ED1}"/>
          </ac:spMkLst>
        </pc:spChg>
      </pc:sldChg>
      <pc:sldChg chg="modSp mod">
        <pc:chgData name="Downen, Paul M" userId="b1fad98d-9c85-4afc-93ea-92c67574f2bd" providerId="ADAL" clId="{8E5C4DA6-000E-4A42-B4E9-AD03AC832A84}" dt="2023-09-06T17:00:23.708" v="395" actId="20577"/>
        <pc:sldMkLst>
          <pc:docMk/>
          <pc:sldMk cId="3489096450" sldId="432"/>
        </pc:sldMkLst>
        <pc:spChg chg="mod">
          <ac:chgData name="Downen, Paul M" userId="b1fad98d-9c85-4afc-93ea-92c67574f2bd" providerId="ADAL" clId="{8E5C4DA6-000E-4A42-B4E9-AD03AC832A84}" dt="2023-09-06T17:00:23.708" v="395" actId="20577"/>
          <ac:spMkLst>
            <pc:docMk/>
            <pc:sldMk cId="3489096450" sldId="432"/>
            <ac:spMk id="5" creationId="{21C1DC95-98D4-A644-9807-510AB7DE03D0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01:02.828" v="194" actId="20577"/>
        <pc:sldMkLst>
          <pc:docMk/>
          <pc:sldMk cId="1888264348" sldId="465"/>
        </pc:sldMkLst>
        <pc:graphicFrameChg chg="add del modGraphic">
          <ac:chgData name="Downen, Paul M" userId="b1fad98d-9c85-4afc-93ea-92c67574f2bd" providerId="ADAL" clId="{8E5C4DA6-000E-4A42-B4E9-AD03AC832A84}" dt="2023-09-06T15:01:02.828" v="194" actId="20577"/>
          <ac:graphicFrameMkLst>
            <pc:docMk/>
            <pc:sldMk cId="1888264348" sldId="465"/>
            <ac:graphicFrameMk id="2" creationId="{BBCB6CF8-1C48-EA41-A2A3-B49199870B74}"/>
          </ac:graphicFrameMkLst>
        </pc:graphicFrameChg>
      </pc:sldChg>
      <pc:sldChg chg="modSp mod">
        <pc:chgData name="Downen, Paul M" userId="b1fad98d-9c85-4afc-93ea-92c67574f2bd" providerId="ADAL" clId="{8E5C4DA6-000E-4A42-B4E9-AD03AC832A84}" dt="2023-09-06T16:59:18.371" v="376" actId="20577"/>
        <pc:sldMkLst>
          <pc:docMk/>
          <pc:sldMk cId="2898803635" sldId="466"/>
        </pc:sldMkLst>
        <pc:spChg chg="mod">
          <ac:chgData name="Downen, Paul M" userId="b1fad98d-9c85-4afc-93ea-92c67574f2bd" providerId="ADAL" clId="{8E5C4DA6-000E-4A42-B4E9-AD03AC832A84}" dt="2023-09-06T16:59:18.371" v="376" actId="20577"/>
          <ac:spMkLst>
            <pc:docMk/>
            <pc:sldMk cId="2898803635" sldId="466"/>
            <ac:spMk id="2" creationId="{AAE54202-4D91-3D62-8B19-B6141B7C36FE}"/>
          </ac:spMkLst>
        </pc:spChg>
      </pc:sldChg>
      <pc:sldChg chg="addSp delSp modSp mod">
        <pc:chgData name="Downen, Paul M" userId="b1fad98d-9c85-4afc-93ea-92c67574f2bd" providerId="ADAL" clId="{8E5C4DA6-000E-4A42-B4E9-AD03AC832A84}" dt="2023-09-06T15:10:30.696" v="280" actId="20577"/>
        <pc:sldMkLst>
          <pc:docMk/>
          <pc:sldMk cId="2884190424" sldId="467"/>
        </pc:sldMkLst>
        <pc:spChg chg="add del">
          <ac:chgData name="Downen, Paul M" userId="b1fad98d-9c85-4afc-93ea-92c67574f2bd" providerId="ADAL" clId="{8E5C4DA6-000E-4A42-B4E9-AD03AC832A84}" dt="2023-09-06T15:09:03.140" v="270" actId="22"/>
          <ac:spMkLst>
            <pc:docMk/>
            <pc:sldMk cId="2884190424" sldId="467"/>
            <ac:spMk id="3" creationId="{C729141A-41AD-A80C-B77F-0DC211F274AE}"/>
          </ac:spMkLst>
        </pc:spChg>
        <pc:spChg chg="mod">
          <ac:chgData name="Downen, Paul M" userId="b1fad98d-9c85-4afc-93ea-92c67574f2bd" providerId="ADAL" clId="{8E5C4DA6-000E-4A42-B4E9-AD03AC832A84}" dt="2023-09-06T15:09:19.811" v="273" actId="14100"/>
          <ac:spMkLst>
            <pc:docMk/>
            <pc:sldMk cId="2884190424" sldId="467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0:30.696" v="280" actId="20577"/>
          <ac:spMkLst>
            <pc:docMk/>
            <pc:sldMk cId="2884190424" sldId="467"/>
            <ac:spMk id="38914" creationId="{00DE95E0-179D-6540-B50D-26E71B566016}"/>
          </ac:spMkLst>
        </pc:spChg>
      </pc:sldChg>
      <pc:sldChg chg="modSp mod">
        <pc:chgData name="Downen, Paul M" userId="b1fad98d-9c85-4afc-93ea-92c67574f2bd" providerId="ADAL" clId="{8E5C4DA6-000E-4A42-B4E9-AD03AC832A84}" dt="2023-09-06T15:10:09.058" v="278"/>
        <pc:sldMkLst>
          <pc:docMk/>
          <pc:sldMk cId="4151908276" sldId="468"/>
        </pc:sldMkLst>
        <pc:spChg chg="mod">
          <ac:chgData name="Downen, Paul M" userId="b1fad98d-9c85-4afc-93ea-92c67574f2bd" providerId="ADAL" clId="{8E5C4DA6-000E-4A42-B4E9-AD03AC832A84}" dt="2023-09-06T15:10:09.058" v="278"/>
          <ac:spMkLst>
            <pc:docMk/>
            <pc:sldMk cId="4151908276" sldId="468"/>
            <ac:spMk id="38913" creationId="{3F0CCC70-1797-2145-BF8B-F31CDEC82E21}"/>
          </ac:spMkLst>
        </pc:spChg>
      </pc:sldChg>
      <pc:sldChg chg="modSp mod">
        <pc:chgData name="Downen, Paul M" userId="b1fad98d-9c85-4afc-93ea-92c67574f2bd" providerId="ADAL" clId="{8E5C4DA6-000E-4A42-B4E9-AD03AC832A84}" dt="2023-09-06T15:11:29.621" v="345" actId="20577"/>
        <pc:sldMkLst>
          <pc:docMk/>
          <pc:sldMk cId="2437686640" sldId="469"/>
        </pc:sldMkLst>
        <pc:spChg chg="mod">
          <ac:chgData name="Downen, Paul M" userId="b1fad98d-9c85-4afc-93ea-92c67574f2bd" providerId="ADAL" clId="{8E5C4DA6-000E-4A42-B4E9-AD03AC832A84}" dt="2023-09-06T15:10:00.357" v="275"/>
          <ac:spMkLst>
            <pc:docMk/>
            <pc:sldMk cId="2437686640" sldId="469"/>
            <ac:spMk id="38913" creationId="{3F0CCC70-1797-2145-BF8B-F31CDEC82E21}"/>
          </ac:spMkLst>
        </pc:spChg>
        <pc:spChg chg="mod">
          <ac:chgData name="Downen, Paul M" userId="b1fad98d-9c85-4afc-93ea-92c67574f2bd" providerId="ADAL" clId="{8E5C4DA6-000E-4A42-B4E9-AD03AC832A84}" dt="2023-09-06T15:11:29.621" v="345" actId="20577"/>
          <ac:spMkLst>
            <pc:docMk/>
            <pc:sldMk cId="2437686640" sldId="469"/>
            <ac:spMk id="38914" creationId="{00DE95E0-179D-6540-B50D-26E71B566016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451C5FF-855F-784E-BA21-D639B9835F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E9A570-9681-7D40-B172-8BDEB4864E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C74B58EA-1D5D-324F-8268-1812291BA6ED}" type="datetimeFigureOut">
              <a:rPr lang="en-US" altLang="en-US"/>
              <a:pPr>
                <a:defRPr/>
              </a:pPr>
              <a:t>1/16/24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89397-C357-D24A-B39C-40D5D9F5908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4E2EB7B-56BE-0146-BF80-62A36FE8F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A78E9E26-4937-7C4B-9791-64B8B85B7D8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F7A6C070-EA0C-1443-8051-4C9BE30238FC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950D9CD2-76D8-0947-BBA2-011A020519C7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>
            <a:extLst>
              <a:ext uri="{FF2B5EF4-FFF2-40B4-BE49-F238E27FC236}">
                <a16:creationId xmlns:a16="http://schemas.microsoft.com/office/drawing/2014/main" id="{4EBA1634-0BC6-D348-A79A-6B3E3FDF19DF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>
            <a:extLst>
              <a:ext uri="{FF2B5EF4-FFF2-40B4-BE49-F238E27FC236}">
                <a16:creationId xmlns:a16="http://schemas.microsoft.com/office/drawing/2014/main" id="{4038E2A3-51F9-544E-BACD-B0AFC499AC69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>
            <a:extLst>
              <a:ext uri="{FF2B5EF4-FFF2-40B4-BE49-F238E27FC236}">
                <a16:creationId xmlns:a16="http://schemas.microsoft.com/office/drawing/2014/main" id="{FD8919E7-228F-3844-A8CB-7BD925B7FB79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>
            <a:extLst>
              <a:ext uri="{FF2B5EF4-FFF2-40B4-BE49-F238E27FC236}">
                <a16:creationId xmlns:a16="http://schemas.microsoft.com/office/drawing/2014/main" id="{69CE201C-E167-6C4A-9500-560BB1319F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0A4C9C26-08CA-CB4F-A7A4-4148FEE196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0"/>
        <a:cs typeface="Arial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Arial" charset="0"/>
        <a:cs typeface="Arial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10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630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11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5338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12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5042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47EDB34A-6092-2B4A-AA59-299FF8D878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5BBADC65-7071-9B49-8FE9-AB81807D1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E59B1FCA-2A4B-6741-9739-F805F38D7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fld id="{6326E95A-DE18-8149-80C4-61C5C988FC14}" type="slidenum">
              <a:rPr lang="en-US" altLang="en-US" sz="1200" b="0" smtClean="0">
                <a:latin typeface="Arial" panose="020B0604020202020204" pitchFamily="34" charset="0"/>
              </a:rPr>
              <a:pPr/>
              <a:t>13</a:t>
            </a:fld>
            <a:endParaRPr lang="en-US" altLang="en-US" sz="1200" b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2968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6B1328-5A5E-AD4A-B16A-59F5C1E0A740}"/>
              </a:ext>
            </a:extLst>
          </p:cNvPr>
          <p:cNvSpPr/>
          <p:nvPr/>
        </p:nvSpPr>
        <p:spPr>
          <a:xfrm>
            <a:off x="1328738" y="1295400"/>
            <a:ext cx="6486525" cy="3152775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/>
          <a:p>
            <a:pPr eaLnBrk="1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/>
            </a:pPr>
            <a:endParaRPr sz="3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rtlCol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71E550F-2F69-3844-A5C5-49CDF139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0B4E5D6-6D28-894A-86A7-67894463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45483A1-23D6-C44C-B985-3B95C5B76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EBFD1D-22E3-6640-B5D5-AEC0B5C9684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3333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0407552-2A10-C349-9477-20D2B1C21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B823408-179E-FF4F-A706-D163C0BE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A09EC2F-7928-8D45-94D7-E900C492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F47118-BCCC-254E-B4C6-0DBF56B7EA1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51495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3111E-14DF-2B49-A2C1-C32E208E1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21643-39FF-8344-9170-E0EBD742C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5B69F-FE25-2246-8B78-CEB556F8B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F37001-F416-9341-A49F-3863D95679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271516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21FF02-591F-7343-9805-22614A6D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6EF32-956B-9746-8231-87D0F375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1B607A-90BE-E342-9CE1-1730D9AE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202ACD-330B-F241-B9F9-6835F4EE607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292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A1C02-7106-2B4E-AD0D-A5192B7E6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9B393-CF59-4C43-A6B3-4A638A6EE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7601F-FCF1-D847-8E55-DEF2E7D19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35F462-1EEE-B14C-BEE2-70BD943E6E5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29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  <a:endParaRPr noProof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B53C97C8-75C4-1741-8FE6-62E785F9D5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AD929289-6F25-BD41-8AC8-55A71D7031F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79E7C74-1832-2B4A-BC38-E8B33499DD9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939B2B-21CA-E745-9286-EF75D2BFEA9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49919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/>
          <a:lstStyle>
            <a:lvl1pPr algn="ctr">
              <a:defRPr sz="46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21E22-D532-A34B-B37E-ECE3464B5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A3808-15A4-784B-9445-9B347D0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37B08B-164D-6547-99E1-7B4D5FED1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B8366E-7558-294A-8A02-8B1618BB66E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07416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8FA4113-14D3-3949-9CB5-E7E7C6CE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31580AA7-4DA2-B648-A64F-72E62737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F6C75406-6C09-C440-964F-28030586F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BDDC8-FE5B-4E46-ABFB-B500EEFC959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76078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9B6A390-B396-D34E-ADF2-0984F316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4B87998-0431-4947-991E-71BC55AB1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34DB9B5-1D83-4D42-876D-ADEBDE22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2F9116-00B3-9841-A940-F9BEFC0E2D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25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B6A7059-20BA-0D4D-99AF-FE8E29B9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3B6780D-A68B-B24C-A247-5409C6A41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E437507A-D991-DE4E-A74E-D56B7DB15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E1960D-C159-5449-BB91-2C80D897411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8021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E2E87938-E73D-DF45-BDB1-D14F233A8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85440A76-81EA-1C4C-AC32-8D318E70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7C2F977F-83CC-124A-A73F-C4953B0A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79C2B8-0F48-D94A-A6C5-0B06D32BA0C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7336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/>
          <a:lstStyle>
            <a:lvl1pPr algn="ctr">
              <a:defRPr sz="36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43906EB-F6BC-564C-89AF-36FCA2F47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E8F7DE3-A1B7-684A-B19C-1A1B10DCB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967D790D-B165-3647-AFD9-444067B5E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0240EC-4035-A24E-AF36-D50B8EE8E17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0349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27C4B4C9-05CC-304A-85F6-39F66F7B4422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49275" y="107950"/>
            <a:ext cx="8042275" cy="133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77E9C214-2E44-E84D-AECA-879E490EDF2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549275" y="1600200"/>
            <a:ext cx="80422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7117E0-339F-DB40-B99C-6A15EC98F5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29275" y="62753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34064-F38B-BA47-83F5-7441A8A8A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5113" y="6275388"/>
            <a:ext cx="48402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2F49E0-9DCB-F942-834C-7D6433F6EE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97813" y="6275388"/>
            <a:ext cx="990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3600">
                <a:solidFill>
                  <a:schemeClr val="bg1"/>
                </a:solidFill>
                <a:latin typeface="Times" charset="0"/>
                <a:ea typeface="ＭＳ Ｐゴシック" charset="-128"/>
              </a:defRPr>
            </a:lvl1pPr>
          </a:lstStyle>
          <a:p>
            <a:pPr>
              <a:defRPr/>
            </a:pPr>
            <a:fld id="{540153A8-6708-044E-B13A-035A992FCD8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95" r:id="rId1"/>
    <p:sldLayoutId id="2147484184" r:id="rId2"/>
    <p:sldLayoutId id="2147484185" r:id="rId3"/>
    <p:sldLayoutId id="2147484186" r:id="rId4"/>
    <p:sldLayoutId id="2147484187" r:id="rId5"/>
    <p:sldLayoutId id="2147484188" r:id="rId6"/>
    <p:sldLayoutId id="2147484189" r:id="rId7"/>
    <p:sldLayoutId id="2147484190" r:id="rId8"/>
    <p:sldLayoutId id="2147484191" r:id="rId9"/>
    <p:sldLayoutId id="2147484192" r:id="rId10"/>
    <p:sldLayoutId id="2147484193" r:id="rId11"/>
    <p:sldLayoutId id="2147484194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600" kern="1200">
          <a:solidFill>
            <a:schemeClr val="accent1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accent1"/>
          </a:solidFill>
          <a:latin typeface="News Gothic MT" charset="0"/>
          <a:ea typeface="ＭＳ Ｐゴシック" charset="0"/>
          <a:cs typeface="ＭＳ Ｐゴシック" charset="0"/>
        </a:defRPr>
      </a:lvl9pPr>
    </p:titleStyle>
    <p:bodyStyle>
      <a:lvl1pPr marL="349250" indent="-349250" algn="l" rtl="0" eaLnBrk="0" fontAlgn="base" hangingPunct="0">
        <a:spcBef>
          <a:spcPts val="20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400" kern="12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685800" indent="-336550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sz="2200" kern="1200">
          <a:solidFill>
            <a:srgbClr val="595959"/>
          </a:solidFill>
          <a:latin typeface="+mn-lt"/>
          <a:ea typeface="ＭＳ Ｐゴシック" charset="0"/>
          <a:cs typeface="+mn-cs"/>
        </a:defRPr>
      </a:lvl2pPr>
      <a:lvl3pPr marL="96837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sz="2000" kern="1200">
          <a:solidFill>
            <a:srgbClr val="595959"/>
          </a:solidFill>
          <a:latin typeface="+mn-lt"/>
          <a:ea typeface="ＭＳ Ｐゴシック" charset="0"/>
          <a:cs typeface="+mn-cs"/>
        </a:defRPr>
      </a:lvl3pPr>
      <a:lvl4pPr marL="1263650" indent="-295275" algn="l" rtl="0" eaLnBrk="0" fontAlgn="base" hangingPunct="0">
        <a:spcBef>
          <a:spcPts val="600"/>
        </a:spcBef>
        <a:spcAft>
          <a:spcPct val="0"/>
        </a:spcAft>
        <a:buClr>
          <a:srgbClr val="215D7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4pPr>
      <a:lvl5pPr marL="1546225" indent="-282575" algn="l" rtl="0" eaLnBrk="0" fontAlgn="base" hangingPunct="0">
        <a:spcBef>
          <a:spcPts val="600"/>
        </a:spcBef>
        <a:spcAft>
          <a:spcPct val="0"/>
        </a:spcAft>
        <a:buClr>
          <a:srgbClr val="6FB7D7"/>
        </a:buClr>
        <a:buSzPct val="110000"/>
        <a:buFont typeface="Wingdings 2" pitchFamily="2" charset="2"/>
        <a:buChar char=""/>
        <a:defRPr kern="1200">
          <a:solidFill>
            <a:srgbClr val="595959"/>
          </a:solidFill>
          <a:latin typeface="+mn-lt"/>
          <a:ea typeface="ＭＳ Ｐゴシック" charset="0"/>
          <a:cs typeface="+mn-cs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cho360.org/" TargetMode="External"/><Relationship Id="rId2" Type="http://schemas.openxmlformats.org/officeDocument/2006/relationships/hyperlink" Target="https://pauldownen.com/courses/24S/Assembly" TargetMode="Externa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csapp.cs.cmu.edu/public/students.htm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Motherboard" TargetMode="Externa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herboard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3E820519-2E1F-5E4F-8EF8-AD74BFD7459E}"/>
              </a:ext>
            </a:extLst>
          </p:cNvPr>
          <p:cNvSpPr txBox="1">
            <a:spLocks noChangeArrowheads="1"/>
          </p:cNvSpPr>
          <p:nvPr/>
        </p:nvSpPr>
        <p:spPr>
          <a:xfrm>
            <a:off x="381000" y="533400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36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COMP.2030 Assembly Language Prog.</a:t>
            </a:r>
          </a:p>
        </p:txBody>
      </p:sp>
      <p:sp>
        <p:nvSpPr>
          <p:cNvPr id="16386" name="Rectangle 5">
            <a:extLst>
              <a:ext uri="{FF2B5EF4-FFF2-40B4-BE49-F238E27FC236}">
                <a16:creationId xmlns:a16="http://schemas.microsoft.com/office/drawing/2014/main" id="{1E870296-0AC9-0347-993D-9CFB68B1E5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371600"/>
            <a:ext cx="822960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8001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Website: </a:t>
            </a:r>
            <a:r>
              <a:rPr lang="en-US" altLang="en-US" sz="2800" b="0" dirty="0">
                <a:latin typeface="Calibri" panose="020F0502020204030204" pitchFamily="34" charset="0"/>
                <a:hlinkClick r:id="rId2"/>
              </a:rPr>
              <a:t>https://pauldownen.com/courses/24S/Assembly</a:t>
            </a:r>
            <a:endParaRPr lang="en-US" altLang="en-US" sz="2800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</a:rPr>
              <a:t>Blackboard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Homework/programming assignment submission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b="0" dirty="0">
                <a:latin typeface="Calibri" panose="020F0502020204030204" pitchFamily="34" charset="0"/>
              </a:rPr>
              <a:t>Lecture recordings: </a:t>
            </a:r>
            <a:r>
              <a:rPr lang="en-US" altLang="en-US" b="0" dirty="0">
                <a:latin typeface="Calibri" panose="020F0502020204030204" pitchFamily="34" charset="0"/>
                <a:hlinkClick r:id="rId3"/>
              </a:rPr>
              <a:t>https://echo360.org/</a:t>
            </a:r>
            <a:endParaRPr lang="en-US" altLang="en-US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cs typeface="Calibri" panose="020F0502020204030204" pitchFamily="34" charset="0"/>
              </a:rPr>
              <a:t>Office Hours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MWF 10:30-11:30am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by appointment</a:t>
            </a: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8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TAs: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Nazim 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Belabbaci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&lt;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NazimAhmed_Belabbaci@student.uml.edu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&gt;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Xingyu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Lyu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 &lt;</a:t>
            </a:r>
            <a:r>
              <a:rPr lang="en-US" altLang="en-US" sz="2200" b="0" dirty="0" err="1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Xingyu_Lyu@student.uml.edu</a:t>
            </a:r>
            <a:r>
              <a:rPr lang="en-US" altLang="en-US" sz="2200" b="0" dirty="0">
                <a:latin typeface="Calibri" panose="020F0502020204030204" pitchFamily="34" charset="0"/>
                <a:ea typeface="Helvetica Neue" panose="02000503000000020004" pitchFamily="2" charset="0"/>
                <a:cs typeface="Calibri" panose="020F0502020204030204" pitchFamily="34" charset="0"/>
              </a:rPr>
              <a:t>&gt;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3400" y="990600"/>
            <a:ext cx="48006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	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011836"/>
            <a:ext cx="4267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Variables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Loop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Conditional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29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5800" y="990600"/>
            <a:ext cx="46482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191000" cy="452431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190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424731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	comp(reg2,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(LE)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     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print(reg4)</a:t>
            </a:r>
          </a:p>
          <a:p>
            <a:r>
              <a:rPr lang="en-US" altLang="en-US" sz="1800" b="0" dirty="0">
                <a:latin typeface="Helvetica" pitchFamily="2" charset="0"/>
              </a:rPr>
              <a:t>	     </a:t>
            </a:r>
            <a:r>
              <a:rPr lang="en-US" altLang="en-US" sz="1800" b="0" dirty="0" err="1"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     print(“…”)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2437686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extBox 1">
            <a:extLst>
              <a:ext uri="{FF2B5EF4-FFF2-40B4-BE49-F238E27FC236}">
                <a16:creationId xmlns:a16="http://schemas.microsoft.com/office/drawing/2014/main" id="{3F0CCC70-1797-2145-BF8B-F31CDEC82E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0" y="990600"/>
            <a:ext cx="4495800" cy="397031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total = total + grades[counter];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38914" name="TextBox 2">
            <a:extLst>
              <a:ext uri="{FF2B5EF4-FFF2-40B4-BE49-F238E27FC236}">
                <a16:creationId xmlns:a16="http://schemas.microsoft.com/office/drawing/2014/main" id="{00DE95E0-179D-6540-B50D-26E71B5660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990600"/>
            <a:ext cx="4495800" cy="5078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 err="1">
                <a:latin typeface="Helvetica" pitchFamily="2" charset="0"/>
              </a:rPr>
              <a:t>rept</a:t>
            </a:r>
            <a:r>
              <a:rPr lang="en-US" altLang="en-US" sz="1800" b="0" dirty="0"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latin typeface="Helvetica" pitchFamily="2" charset="0"/>
              </a:rPr>
              <a:t>	comp(grades[reg2], 0)</a:t>
            </a:r>
          </a:p>
          <a:p>
            <a:r>
              <a:rPr lang="en-US" altLang="en-US" sz="1800" b="0" dirty="0">
                <a:latin typeface="Helvetica" pitchFamily="2" charset="0"/>
              </a:rPr>
              <a:t>	if (LT)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</a:t>
            </a:r>
            <a:r>
              <a:rPr lang="en-US" altLang="en-US" sz="1800" b="0" dirty="0" err="1">
                <a:latin typeface="Helvetica" pitchFamily="2" charset="0"/>
              </a:rPr>
              <a:t>rept</a:t>
            </a:r>
            <a:endParaRPr lang="en-US" altLang="en-US" sz="1800" b="0" dirty="0">
              <a:latin typeface="Helvetica" pitchFamily="2" charset="0"/>
            </a:endParaRPr>
          </a:p>
          <a:p>
            <a:endParaRPr lang="en-US" altLang="en-US" sz="1800" b="0" dirty="0">
              <a:latin typeface="Helvetica" pitchFamily="2" charset="0"/>
            </a:endParaRPr>
          </a:p>
          <a:p>
            <a:r>
              <a:rPr lang="en-US" altLang="en-US" sz="1800" b="0" dirty="0"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latin typeface="Helvetica" pitchFamily="2" charset="0"/>
              </a:rPr>
              <a:t>	if (reg2 &lt;= 0) 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else</a:t>
            </a:r>
          </a:p>
          <a:p>
            <a:r>
              <a:rPr lang="en-US" altLang="en-US" sz="18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1800" b="0" dirty="0"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rgbClr val="FF0000"/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latin typeface="Helvetica" pitchFamily="2" charset="0"/>
              </a:rPr>
              <a:t> exit</a:t>
            </a:r>
          </a:p>
          <a:p>
            <a:r>
              <a:rPr lang="en-US" altLang="en-US" sz="1800" b="0" dirty="0"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4151908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extBox 2">
            <a:extLst>
              <a:ext uri="{FF2B5EF4-FFF2-40B4-BE49-F238E27FC236}">
                <a16:creationId xmlns:a16="http://schemas.microsoft.com/office/drawing/2014/main" id="{914B3029-24F6-4245-8470-4C4D1BB38E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"/>
            <a:ext cx="4495800" cy="594042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Helvetica" pitchFamily="2" charset="0"/>
              </a:rPr>
              <a:t>	reg1 = 0</a:t>
            </a:r>
          </a:p>
          <a:p>
            <a:r>
              <a:rPr lang="en-US" altLang="en-US" sz="2000" b="0" dirty="0">
                <a:latin typeface="Helvetica" pitchFamily="2" charset="0"/>
              </a:rPr>
              <a:t>	reg2 = 0</a:t>
            </a: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 err="1">
                <a:latin typeface="Helvetica" pitchFamily="2" charset="0"/>
              </a:rPr>
              <a:t>rept</a:t>
            </a:r>
            <a:r>
              <a:rPr lang="en-US" altLang="en-US" sz="2000" b="0" dirty="0">
                <a:latin typeface="Helvetica" pitchFamily="2" charset="0"/>
              </a:rPr>
              <a:t>:	reg3 = MEM[grades+reg2]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compare(reg3, 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branch(LT) to done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reg1, reg1, reg3</a:t>
            </a:r>
          </a:p>
          <a:p>
            <a:r>
              <a:rPr lang="en-US" altLang="en-US" sz="2000" b="0" dirty="0">
                <a:latin typeface="Helvetica" pitchFamily="2" charset="0"/>
              </a:rPr>
              <a:t>	add reg2, 1, reg2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</a:t>
            </a:r>
            <a:r>
              <a:rPr lang="en-US" altLang="en-US" sz="2000" b="0" dirty="0" err="1">
                <a:latin typeface="Helvetica" pitchFamily="2" charset="0"/>
              </a:rPr>
              <a:t>rept</a:t>
            </a:r>
            <a:endParaRPr lang="en-US" altLang="en-US" sz="2000" b="0" dirty="0">
              <a:latin typeface="Helvetica" pitchFamily="2" charset="0"/>
            </a:endParaRPr>
          </a:p>
          <a:p>
            <a:endParaRPr lang="en-US" altLang="en-US" sz="2000" b="0" dirty="0">
              <a:latin typeface="Helvetica" pitchFamily="2" charset="0"/>
            </a:endParaRPr>
          </a:p>
          <a:p>
            <a:r>
              <a:rPr lang="en-US" altLang="en-US" sz="2000" b="0" dirty="0">
                <a:latin typeface="Helvetica" pitchFamily="2" charset="0"/>
              </a:rPr>
              <a:t>done:</a:t>
            </a:r>
          </a:p>
          <a:p>
            <a:r>
              <a:rPr lang="en-US" altLang="en-US" sz="2000" b="0" dirty="0">
                <a:latin typeface="Helvetica" pitchFamily="2" charset="0"/>
              </a:rPr>
              <a:t>	compare(reg2,0)</a:t>
            </a:r>
          </a:p>
          <a:p>
            <a:r>
              <a:rPr lang="en-US" altLang="en-US" sz="2000" b="0" dirty="0">
                <a:latin typeface="Helvetica" pitchFamily="2" charset="0"/>
              </a:rPr>
              <a:t>	branch(LE) to else</a:t>
            </a:r>
          </a:p>
          <a:p>
            <a:r>
              <a:rPr lang="en-US" altLang="en-US" sz="2000" b="0" dirty="0">
                <a:latin typeface="Helvetica" pitchFamily="2" charset="0"/>
              </a:rPr>
              <a:t>	reg4 = reg1/reg2</a:t>
            </a:r>
          </a:p>
          <a:p>
            <a:r>
              <a:rPr lang="en-US" altLang="en-US" sz="2000" b="0" dirty="0">
                <a:latin typeface="Helvetica" pitchFamily="2" charset="0"/>
              </a:rPr>
              <a:t>	print reg4</a:t>
            </a:r>
          </a:p>
          <a:p>
            <a:r>
              <a:rPr lang="en-US" altLang="en-US" sz="2000" b="0" dirty="0">
                <a:latin typeface="Helvetica" pitchFamily="2" charset="0"/>
              </a:rPr>
              <a:t>	</a:t>
            </a:r>
            <a:r>
              <a:rPr lang="en-US" altLang="en-US" sz="2000" b="0" dirty="0" err="1">
                <a:latin typeface="Helvetica" pitchFamily="2" charset="0"/>
              </a:rPr>
              <a:t>goto</a:t>
            </a:r>
            <a:r>
              <a:rPr lang="en-US" altLang="en-US" sz="2000" b="0" dirty="0">
                <a:latin typeface="Helvetica" pitchFamily="2" charset="0"/>
              </a:rPr>
              <a:t> exit</a:t>
            </a:r>
          </a:p>
          <a:p>
            <a:r>
              <a:rPr lang="en-US" altLang="en-US" sz="2000" b="0" dirty="0">
                <a:latin typeface="Helvetica" pitchFamily="2" charset="0"/>
              </a:rPr>
              <a:t>else:</a:t>
            </a:r>
          </a:p>
          <a:p>
            <a:r>
              <a:rPr lang="en-US" altLang="en-US" sz="2000" b="0" dirty="0">
                <a:latin typeface="Helvetica" pitchFamily="2" charset="0"/>
              </a:rPr>
              <a:t>	print 'no </a:t>
            </a:r>
            <a:r>
              <a:rPr lang="en-US" altLang="en-US" sz="2000" b="0">
                <a:latin typeface="Helvetica" pitchFamily="2" charset="0"/>
              </a:rPr>
              <a:t>grades entered</a:t>
            </a:r>
            <a:r>
              <a:rPr lang="en-US" altLang="en-US" sz="2000" b="0" dirty="0">
                <a:latin typeface="Helvetica" pitchFamily="2" charset="0"/>
              </a:rPr>
              <a:t>’</a:t>
            </a:r>
          </a:p>
          <a:p>
            <a:r>
              <a:rPr lang="en-US" altLang="en-US" sz="2000" b="0" dirty="0">
                <a:latin typeface="Helvetica" pitchFamily="2" charset="0"/>
              </a:rPr>
              <a:t>exit:</a:t>
            </a:r>
          </a:p>
        </p:txBody>
      </p:sp>
      <p:sp>
        <p:nvSpPr>
          <p:cNvPr id="37890" name="TextBox 3">
            <a:extLst>
              <a:ext uri="{FF2B5EF4-FFF2-40B4-BE49-F238E27FC236}">
                <a16:creationId xmlns:a16="http://schemas.microsoft.com/office/drawing/2014/main" id="{0512E3EC-85A0-3341-9386-C9E9B01058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48202" y="609600"/>
            <a:ext cx="4363790" cy="563231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/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reg1 = 0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reg2 = 0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(grades[reg2]&lt;0)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done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reg1, reg1, grades[reg2]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add reg2, 1, 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rept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done: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if (counter &lt;= 0) 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else</a:t>
            </a:r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reg4 = reg1/reg2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average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</a:t>
            </a:r>
            <a:r>
              <a:rPr lang="en-US" altLang="en-US" sz="1800" b="0" dirty="0" err="1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goto</a:t>
            </a:r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 exit</a:t>
            </a:r>
          </a:p>
          <a:p>
            <a:endParaRPr lang="en-US" altLang="en-US" sz="1800" b="0" dirty="0">
              <a:solidFill>
                <a:schemeClr val="bg1">
                  <a:lumMod val="50000"/>
                </a:schemeClr>
              </a:solidFill>
              <a:latin typeface="Helvetica" pitchFamily="2" charset="0"/>
            </a:endParaRP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else: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	print 'no grades were entered’</a:t>
            </a:r>
          </a:p>
          <a:p>
            <a:r>
              <a:rPr lang="en-US" altLang="en-US" sz="1800" b="0" dirty="0">
                <a:solidFill>
                  <a:schemeClr val="bg1">
                    <a:lumMod val="50000"/>
                  </a:schemeClr>
                </a:solidFill>
                <a:latin typeface="Helvetica" pitchFamily="2" charset="0"/>
              </a:rPr>
              <a:t>exit:</a:t>
            </a:r>
          </a:p>
        </p:txBody>
      </p:sp>
    </p:spTree>
    <p:extLst>
      <p:ext uri="{BB962C8B-B14F-4D97-AF65-F5344CB8AC3E}">
        <p14:creationId xmlns:p14="http://schemas.microsoft.com/office/powerpoint/2010/main" val="1688272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DFA1900F-72AE-5244-A96F-565B95E8BE5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 dirty="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Textbook and Outline</a:t>
            </a:r>
          </a:p>
        </p:txBody>
      </p:sp>
      <p:sp>
        <p:nvSpPr>
          <p:cNvPr id="17410" name="Rectangle 5">
            <a:extLst>
              <a:ext uri="{FF2B5EF4-FFF2-40B4-BE49-F238E27FC236}">
                <a16:creationId xmlns:a16="http://schemas.microsoft.com/office/drawing/2014/main" id="{D3E5DBFD-CB58-EA4F-ACAE-748A067AE4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66800"/>
            <a:ext cx="82296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8572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Textbook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Randal Bryant and David O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 err="1">
                <a:latin typeface="Calibri" panose="020F0502020204030204" pitchFamily="34" charset="0"/>
              </a:rPr>
              <a:t>Hallaron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2" eaLnBrk="1" hangingPunct="1">
              <a:spcBef>
                <a:spcPct val="20000"/>
              </a:spcBef>
            </a:pPr>
            <a:r>
              <a:rPr lang="ja-JP" altLang="en-US" b="0">
                <a:latin typeface="Calibri" panose="020F0502020204030204" pitchFamily="34" charset="0"/>
              </a:rPr>
              <a:t>“</a:t>
            </a:r>
            <a:r>
              <a:rPr lang="en-US" altLang="ja-JP" b="0" dirty="0">
                <a:latin typeface="Calibri" panose="020F0502020204030204" pitchFamily="34" charset="0"/>
              </a:rPr>
              <a:t>Computer System: A Programmer</a:t>
            </a:r>
            <a:r>
              <a:rPr lang="ja-JP" altLang="en-US" b="0">
                <a:latin typeface="Calibri" panose="020F0502020204030204" pitchFamily="34" charset="0"/>
              </a:rPr>
              <a:t>’</a:t>
            </a:r>
            <a:r>
              <a:rPr lang="en-US" altLang="ja-JP" b="0" dirty="0">
                <a:latin typeface="Calibri" panose="020F0502020204030204" pitchFamily="34" charset="0"/>
              </a:rPr>
              <a:t>s Perspective,</a:t>
            </a:r>
            <a:r>
              <a:rPr lang="ja-JP" altLang="en-US" b="0">
                <a:latin typeface="Calibri" panose="020F0502020204030204" pitchFamily="34" charset="0"/>
              </a:rPr>
              <a:t>”</a:t>
            </a:r>
            <a:r>
              <a:rPr lang="en-US" altLang="ja-JP" b="0" dirty="0">
                <a:latin typeface="Calibri" panose="020F0502020204030204" pitchFamily="34" charset="0"/>
              </a:rPr>
              <a:t> 3rd ed. Prentice-Hall </a:t>
            </a:r>
          </a:p>
          <a:p>
            <a:pPr lvl="2" eaLnBrk="1" hangingPunct="1">
              <a:spcBef>
                <a:spcPct val="20000"/>
              </a:spcBef>
            </a:pPr>
            <a:r>
              <a:rPr lang="en-US" altLang="ja-JP" b="0" dirty="0">
                <a:latin typeface="Calibri" panose="020F0502020204030204" pitchFamily="34" charset="0"/>
                <a:hlinkClick r:id="rId2"/>
              </a:rPr>
              <a:t>http://csapp.cs.cmu.edu/public/students.html</a:t>
            </a:r>
            <a:endParaRPr lang="en-US" altLang="ja-JP" b="0" dirty="0">
              <a:latin typeface="Calibri" panose="020F0502020204030204" pitchFamily="34" charset="0"/>
            </a:endParaRP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endParaRPr lang="en-US" altLang="ja-JP" b="0" dirty="0">
              <a:latin typeface="Calibri" panose="020F0502020204030204" pitchFamily="34" charset="0"/>
            </a:endParaRPr>
          </a:p>
          <a:p>
            <a:pPr eaLnBrk="1" hangingPunct="1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altLang="en-US" sz="3200" b="0" dirty="0">
                <a:latin typeface="Calibri" panose="020F0502020204030204" pitchFamily="34" charset="0"/>
              </a:rPr>
              <a:t>Outline in roughly four parts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2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Data Representation	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MIPS Assembly Language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3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Intel x86-64</a:t>
            </a:r>
          </a:p>
          <a:p>
            <a:pPr lvl="1" eaLnBrk="1" hangingPunct="1">
              <a:spcBef>
                <a:spcPct val="20000"/>
              </a:spcBef>
              <a:buFont typeface="Arial" panose="020B0604020202020204" pitchFamily="34" charset="0"/>
              <a:buChar char="–"/>
            </a:pPr>
            <a:r>
              <a:rPr lang="en-US" altLang="en-US" b="0" dirty="0">
                <a:latin typeface="Calibri" panose="020F0502020204030204" pitchFamily="34" charset="0"/>
              </a:rPr>
              <a:t>Chap 4 </a:t>
            </a:r>
            <a:r>
              <a:rPr lang="mr-IN" altLang="en-US" b="0" dirty="0">
                <a:latin typeface="Calibri" panose="020F0502020204030204" pitchFamily="34" charset="0"/>
              </a:rPr>
              <a:t>–</a:t>
            </a:r>
            <a:r>
              <a:rPr lang="en-US" altLang="en-US" b="0" dirty="0">
                <a:latin typeface="Calibri" panose="020F0502020204030204" pitchFamily="34" charset="0"/>
              </a:rPr>
              <a:t> Hardware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BCB6CF8-1C48-EA41-A2A3-B49199870B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298413"/>
              </p:ext>
            </p:extLst>
          </p:nvPr>
        </p:nvGraphicFramePr>
        <p:xfrm>
          <a:off x="1371600" y="1600200"/>
          <a:ext cx="5791200" cy="2905828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{5C22544A-7EE6-4342-B048-85BDC9FD1C3A}</a:tableStyleId>
              </a:tblPr>
              <a:tblGrid>
                <a:gridCol w="4060497">
                  <a:extLst>
                    <a:ext uri="{9D8B030D-6E8A-4147-A177-3AD203B41FA5}">
                      <a16:colId xmlns:a16="http://schemas.microsoft.com/office/drawing/2014/main" val="650753861"/>
                    </a:ext>
                  </a:extLst>
                </a:gridCol>
                <a:gridCol w="1730703">
                  <a:extLst>
                    <a:ext uri="{9D8B030D-6E8A-4147-A177-3AD203B41FA5}">
                      <a16:colId xmlns:a16="http://schemas.microsoft.com/office/drawing/2014/main" val="2136278022"/>
                    </a:ext>
                  </a:extLst>
                </a:gridCol>
              </a:tblGrid>
              <a:tr h="70935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Labs (2 absences are excused)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103349513"/>
                  </a:ext>
                </a:extLst>
              </a:tr>
              <a:tr h="50984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2400" spc="-1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Homework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6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30%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3532792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exam 1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 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11492546"/>
                  </a:ext>
                </a:extLst>
              </a:tr>
              <a:tr h="599372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 spc="5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Midterm </a:t>
                      </a:r>
                      <a:r>
                        <a:rPr lang="en-US" sz="2400" spc="5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exam 2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15 %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76463985"/>
                  </a:ext>
                </a:extLst>
              </a:tr>
              <a:tr h="543628">
                <a:tc>
                  <a:txBody>
                    <a:bodyPr/>
                    <a:lstStyle/>
                    <a:p>
                      <a:pPr marL="64770" marR="0">
                        <a:lnSpc>
                          <a:spcPct val="115000"/>
                        </a:lnSpc>
                        <a:spcBef>
                          <a:spcPts val="35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Final Exam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186690" marR="0" algn="ctr">
                        <a:lnSpc>
                          <a:spcPct val="115000"/>
                        </a:lnSpc>
                        <a:spcBef>
                          <a:spcPts val="375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25 %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627720804"/>
                  </a:ext>
                </a:extLst>
              </a:tr>
            </a:tbl>
          </a:graphicData>
        </a:graphic>
      </p:graphicFrame>
      <p:sp>
        <p:nvSpPr>
          <p:cNvPr id="3" name="Rectangle 4">
            <a:extLst>
              <a:ext uri="{FF2B5EF4-FFF2-40B4-BE49-F238E27FC236}">
                <a16:creationId xmlns:a16="http://schemas.microsoft.com/office/drawing/2014/main" id="{023507DE-E272-BC45-9FBE-5AA9FB3EFE8A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pPr eaLnBrk="1" hangingPunct="1">
              <a:defRPr/>
            </a:pPr>
            <a:r>
              <a:rPr lang="en-US" sz="4400"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Evaluation</a:t>
            </a:r>
            <a:endParaRPr lang="en-US" sz="4400" dirty="0"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26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C13FE84A-3DF0-A34D-9216-CC674A6F6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609600"/>
            <a:ext cx="7772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ＭＳ Ｐゴシック" charset="0"/>
                <a:cs typeface="Arial" charset="0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Arial" charset="0"/>
                <a:cs typeface="Arial" charset="0"/>
              </a:defRPr>
            </a:lvl9pPr>
          </a:lstStyle>
          <a:p>
            <a:pPr>
              <a:defRPr/>
            </a:pPr>
            <a:r>
              <a:rPr lang="en-US" altLang="ko-KR" sz="3600" dirty="0">
                <a:latin typeface="+mj-lt"/>
                <a:ea typeface="굴림" charset="0"/>
                <a:cs typeface="굴림" charset="0"/>
              </a:rPr>
              <a:t>How does a program execute?</a:t>
            </a:r>
            <a:endParaRPr lang="en-US" sz="3600" dirty="0">
              <a:latin typeface="+mj-lt"/>
            </a:endParaRPr>
          </a:p>
        </p:txBody>
      </p:sp>
      <p:sp>
        <p:nvSpPr>
          <p:cNvPr id="37890" name="Rectangle 3">
            <a:extLst>
              <a:ext uri="{FF2B5EF4-FFF2-40B4-BE49-F238E27FC236}">
                <a16:creationId xmlns:a16="http://schemas.microsoft.com/office/drawing/2014/main" id="{9C4A98C2-A71E-1646-9A9C-721591A38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295400"/>
            <a:ext cx="7391400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en-US" b="0">
                <a:latin typeface="Helvetica" pitchFamily="2" charset="0"/>
              </a:rPr>
              <a:t>Compute the class average</a:t>
            </a:r>
          </a:p>
        </p:txBody>
      </p:sp>
      <p:sp>
        <p:nvSpPr>
          <p:cNvPr id="37891" name="TextBox 1">
            <a:extLst>
              <a:ext uri="{FF2B5EF4-FFF2-40B4-BE49-F238E27FC236}">
                <a16:creationId xmlns:a16="http://schemas.microsoft.com/office/drawing/2014/main" id="{053C62AA-D3A0-E946-93E8-0F48926D5A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1963738"/>
            <a:ext cx="5867400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total = total + grades[counter];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counter = counter + 1;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20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average = total / counter;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print(average);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	print('no grades entered’);</a:t>
            </a:r>
          </a:p>
          <a:p>
            <a:r>
              <a:rPr lang="en-US" altLang="en-US" sz="20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3655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>
            <a:extLst>
              <a:ext uri="{FF2B5EF4-FFF2-40B4-BE49-F238E27FC236}">
                <a16:creationId xmlns:a16="http://schemas.microsoft.com/office/drawing/2014/main" id="{304E8FE3-2C12-814F-AF18-8364E39855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086475"/>
            <a:ext cx="929640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2"/>
              </a:rPr>
              <a:t>https://en.wikipedia.org/wiki/Motherboard</a:t>
            </a:r>
            <a:endParaRPr lang="en-US" altLang="en-US" sz="1800" b="0"/>
          </a:p>
          <a:p>
            <a:r>
              <a:rPr lang="en-US" altLang="en-US" sz="1800" b="0"/>
              <a:t>by JulianVilla26 - </a:t>
            </a:r>
            <a:r>
              <a:rPr lang="en-US" altLang="en-US" sz="1600" b="0"/>
              <a:t>Own work, CC BY-SA 4.0, https://commons.wikimedia.org/w/index.php?curid=84225711</a:t>
            </a:r>
          </a:p>
        </p:txBody>
      </p:sp>
      <p:pic>
        <p:nvPicPr>
          <p:cNvPr id="16386" name="Picture 3">
            <a:extLst>
              <a:ext uri="{FF2B5EF4-FFF2-40B4-BE49-F238E27FC236}">
                <a16:creationId xmlns:a16="http://schemas.microsoft.com/office/drawing/2014/main" id="{CD2796B5-FE57-E24E-8CFA-B932EF5AD0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609600"/>
            <a:ext cx="6934200" cy="5199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Rectangle 2">
            <a:extLst>
              <a:ext uri="{FF2B5EF4-FFF2-40B4-BE49-F238E27FC236}">
                <a16:creationId xmlns:a16="http://schemas.microsoft.com/office/drawing/2014/main" id="{444F5EC1-7581-0D44-96F5-B29442AD1B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68387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>
            <a:extLst>
              <a:ext uri="{FF2B5EF4-FFF2-40B4-BE49-F238E27FC236}">
                <a16:creationId xmlns:a16="http://schemas.microsoft.com/office/drawing/2014/main" id="{7E3FBA41-6291-E847-8FFB-28CF01FABE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304800"/>
            <a:ext cx="4216400" cy="591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0" name="Rectangle 2">
            <a:extLst>
              <a:ext uri="{FF2B5EF4-FFF2-40B4-BE49-F238E27FC236}">
                <a16:creationId xmlns:a16="http://schemas.microsoft.com/office/drawing/2014/main" id="{7D5EC371-2505-D843-AD2D-FBDB2FC80E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6450013"/>
            <a:ext cx="487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1800" b="0"/>
              <a:t>from </a:t>
            </a:r>
            <a:r>
              <a:rPr lang="en-US" altLang="en-US" sz="1800" b="0">
                <a:hlinkClick r:id="rId3"/>
              </a:rPr>
              <a:t>https://en.wikipedia.org/wiki/Motherboard</a:t>
            </a:r>
            <a:endParaRPr lang="en-US" altLang="en-US" sz="1800" b="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DFB94404-B8EF-6249-8C19-A2C0376FC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" y="66675"/>
            <a:ext cx="2895600" cy="760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>
                <a:solidFill>
                  <a:schemeClr val="accent1"/>
                </a:solidFill>
                <a:latin typeface="Calibri" panose="020F0502020204030204" pitchFamily="34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27114498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349375"/>
            <a:ext cx="6403975" cy="434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6" name="Rounded Rectangle 3">
            <a:extLst>
              <a:ext uri="{FF2B5EF4-FFF2-40B4-BE49-F238E27FC236}">
                <a16:creationId xmlns:a16="http://schemas.microsoft.com/office/drawing/2014/main" id="{69006945-0570-C14C-9B13-6CF4F5E031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0100" y="1504950"/>
            <a:ext cx="4419600" cy="4191000"/>
          </a:xfrm>
          <a:prstGeom prst="roundRect">
            <a:avLst>
              <a:gd name="adj" fmla="val 16667"/>
            </a:avLst>
          </a:prstGeom>
          <a:noFill/>
          <a:ln w="12700">
            <a:solidFill>
              <a:srgbClr val="287A9E"/>
            </a:solidFill>
            <a:round/>
            <a:headEnd/>
            <a:tailEnd/>
          </a:ln>
          <a:effectLst>
            <a:outerShdw blurRad="63500" dist="26940" dir="5400000" sx="100999" sy="100999" rotWithShape="0">
              <a:srgbClr val="000000">
                <a:alpha val="39998"/>
              </a:srgbClr>
            </a:outerShdw>
          </a:effectLst>
        </p:spPr>
        <p:txBody>
          <a:bodyPr anchor="ctr"/>
          <a:lstStyle>
            <a:lvl1pPr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charset="0"/>
                <a:ea typeface="MS PGothic" charset="-128"/>
              </a:defRPr>
            </a:lvl9pPr>
          </a:lstStyle>
          <a:p>
            <a:pPr algn="ctr">
              <a:defRPr/>
            </a:pPr>
            <a:endParaRPr lang="en-US" altLang="en-US">
              <a:solidFill>
                <a:srgbClr val="FFFFFF"/>
              </a:solidFill>
              <a:latin typeface="News Gothic MT" charset="0"/>
            </a:endParaRPr>
          </a:p>
        </p:txBody>
      </p:sp>
      <p:sp>
        <p:nvSpPr>
          <p:cNvPr id="18435" name="TextBox 4">
            <a:extLst>
              <a:ext uri="{FF2B5EF4-FFF2-40B4-BE49-F238E27FC236}">
                <a16:creationId xmlns:a16="http://schemas.microsoft.com/office/drawing/2014/main" id="{D3E3A3EF-F313-C74F-AE06-9E71A34BDB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867400"/>
            <a:ext cx="6794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r>
              <a:rPr lang="en-US" altLang="en-US" sz="2000" i="1">
                <a:latin typeface="Franklin Gothic Book" panose="020B0503020102020204" pitchFamily="34" charset="0"/>
              </a:rPr>
              <a:t>CPU</a:t>
            </a:r>
          </a:p>
        </p:txBody>
      </p:sp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50" y="423863"/>
            <a:ext cx="57912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Schematics</a:t>
            </a:r>
          </a:p>
        </p:txBody>
      </p:sp>
    </p:spTree>
    <p:extLst>
      <p:ext uri="{BB962C8B-B14F-4D97-AF65-F5344CB8AC3E}">
        <p14:creationId xmlns:p14="http://schemas.microsoft.com/office/powerpoint/2010/main" val="9058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3" name="Picture 6" descr="mips">
            <a:extLst>
              <a:ext uri="{FF2B5EF4-FFF2-40B4-BE49-F238E27FC236}">
                <a16:creationId xmlns:a16="http://schemas.microsoft.com/office/drawing/2014/main" id="{22BEBF14-C824-2046-A379-AEEBDF066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0" y="1828800"/>
            <a:ext cx="5309358" cy="360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6" name="Rectangle 2">
            <a:extLst>
              <a:ext uri="{FF2B5EF4-FFF2-40B4-BE49-F238E27FC236}">
                <a16:creationId xmlns:a16="http://schemas.microsoft.com/office/drawing/2014/main" id="{843A9997-EB3C-7741-AC8C-8CF39D3E77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" y="538559"/>
            <a:ext cx="8477250" cy="7591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Program execution in hardware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E54202-4D91-3D62-8B19-B6141B7C3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28212" y="1600200"/>
            <a:ext cx="4191000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total = 0;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counter = 0;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while (grades[counter] &gt;=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total=</a:t>
            </a:r>
            <a:r>
              <a:rPr lang="en-US" altLang="en-US" sz="1800" b="0" dirty="0" err="1">
                <a:latin typeface="Consolas" panose="020B0609020204030204" pitchFamily="49" charset="0"/>
                <a:cs typeface="Consolas" panose="020B0609020204030204" pitchFamily="49" charset="0"/>
              </a:rPr>
              <a:t>total+grades</a:t>
            </a:r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[counter];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counter = counter + 1;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altLang="en-US" sz="1800" b="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if (counter &gt; 0)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average = total / counter;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print(average);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 else {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  print('no grades entered’);</a:t>
            </a:r>
          </a:p>
          <a:p>
            <a:r>
              <a:rPr lang="en-US" altLang="en-US" sz="1800" b="0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98803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73831A0A-D4FF-2C43-9C54-F323A3C1EA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381000"/>
            <a:ext cx="5867400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1pPr>
            <a:lvl2pPr marL="742950" indent="-28575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2pPr>
            <a:lvl3pPr marL="11430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3pPr>
            <a:lvl4pPr marL="16002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4pPr>
            <a:lvl5pPr marL="2057400" indent="-228600"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" pitchFamily="2" charset="0"/>
                <a:ea typeface="MS PGothic" panose="020B0600070205080204" pitchFamily="34" charset="-128"/>
              </a:defRPr>
            </a:lvl9pPr>
          </a:lstStyle>
          <a:p>
            <a:pPr algn="ctr"/>
            <a:r>
              <a:rPr lang="en-US" altLang="en-US" sz="4600" dirty="0">
                <a:solidFill>
                  <a:schemeClr val="accent1"/>
                </a:solidFill>
                <a:latin typeface="Calibri" panose="020F0502020204030204" pitchFamily="34" charset="0"/>
              </a:rPr>
              <a:t>Hardware Organization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21C1DC95-98D4-A644-9807-510AB7DE03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4000" y="1447800"/>
            <a:ext cx="60960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487" tIns="44450" rIns="90487" bIns="44450"/>
          <a:lstStyle/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b="0">
                <a:latin typeface="+mn-lt"/>
                <a:ea typeface="+mn-ea"/>
              </a:rPr>
              <a:t>Fixed Resources:</a:t>
            </a:r>
            <a:endParaRPr lang="en-US" b="0" dirty="0">
              <a:latin typeface="+mn-lt"/>
              <a:ea typeface="+mn-ea"/>
            </a:endParaRPr>
          </a:p>
          <a:p>
            <a:pPr marL="342900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="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n-lt"/>
                <a:ea typeface="+mn-ea"/>
              </a:rPr>
              <a:t>CPU</a:t>
            </a:r>
            <a:r>
              <a:rPr lang="en-US" sz="2000" b="0" dirty="0">
                <a:latin typeface="+mn-lt"/>
                <a:ea typeface="+mn-ea"/>
              </a:rPr>
              <a:t> (Central Processing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ALU</a:t>
            </a:r>
            <a:r>
              <a:rPr lang="en-US" sz="2000" b="0" dirty="0">
                <a:latin typeface="+mn-lt"/>
                <a:ea typeface="+mn-ea"/>
              </a:rPr>
              <a:t> (Arithmetic &amp; Logical Unit)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Register File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Program Counter (PC)</a:t>
            </a:r>
          </a:p>
          <a:p>
            <a:pPr marL="1657350" lvl="3" indent="-285750">
              <a:spcBef>
                <a:spcPct val="20000"/>
              </a:spcBef>
              <a:buFont typeface="Arial" charset="0"/>
              <a:buChar char="–"/>
              <a:defRPr/>
            </a:pPr>
            <a:r>
              <a:rPr lang="en-US" sz="2000" dirty="0">
                <a:latin typeface="+mn-lt"/>
                <a:ea typeface="+mn-ea"/>
              </a:rPr>
              <a:t>Instruction Register (IR)</a:t>
            </a:r>
          </a:p>
          <a:p>
            <a:pPr lvl="3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Memory</a:t>
            </a:r>
          </a:p>
          <a:p>
            <a:pPr lvl="1">
              <a:lnSpc>
                <a:spcPct val="85000"/>
              </a:lnSpc>
              <a:spcBef>
                <a:spcPct val="20000"/>
              </a:spcBef>
              <a:defRPr/>
            </a:pPr>
            <a:endParaRPr lang="en-US" sz="2000" dirty="0">
              <a:latin typeface="+mj-lt"/>
            </a:endParaRPr>
          </a:p>
          <a:p>
            <a:pPr marL="800100" lvl="1" indent="-342900">
              <a:lnSpc>
                <a:spcPct val="85000"/>
              </a:lnSpc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>
                <a:latin typeface="+mj-lt"/>
              </a:rPr>
              <a:t>I/O</a:t>
            </a:r>
          </a:p>
          <a:p>
            <a:pPr lvl="2">
              <a:spcBef>
                <a:spcPct val="20000"/>
              </a:spcBef>
              <a:defRPr/>
            </a:pPr>
            <a:endParaRPr lang="en-US" sz="200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909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1323</TotalTime>
  <Words>992</Words>
  <Application>Microsoft Macintosh PowerPoint</Application>
  <PresentationFormat>On-screen Show (4:3)</PresentationFormat>
  <Paragraphs>241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ＭＳ Ｐゴシック</vt:lpstr>
      <vt:lpstr>Arial</vt:lpstr>
      <vt:lpstr>Calibri</vt:lpstr>
      <vt:lpstr>Consolas</vt:lpstr>
      <vt:lpstr>Franklin Gothic Book</vt:lpstr>
      <vt:lpstr>Helvetica</vt:lpstr>
      <vt:lpstr>News Gothic MT</vt:lpstr>
      <vt:lpstr>Times</vt:lpstr>
      <vt:lpstr>Times New Roman</vt:lpstr>
      <vt:lpstr>Wingdings</vt:lpstr>
      <vt:lpstr>Wingdings 2</vt:lpstr>
      <vt:lpstr>Breeze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Georgia 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CS1315: Introduction to Media Computation</dc:title>
  <dc:creator>Mark Guzdial</dc:creator>
  <cp:lastModifiedBy>Downen, Paul M</cp:lastModifiedBy>
  <cp:revision>139</cp:revision>
  <dcterms:created xsi:type="dcterms:W3CDTF">2004-01-20T22:43:44Z</dcterms:created>
  <dcterms:modified xsi:type="dcterms:W3CDTF">2024-01-16T22:31:20Z</dcterms:modified>
</cp:coreProperties>
</file>